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latypi Medium"/>
      <p:regular r:id="rId15"/>
    </p:embeddedFont>
    <p:embeddedFont>
      <p:font typeface="Platypi Medium"/>
      <p:regular r:id="rId16"/>
    </p:embeddedFont>
    <p:embeddedFont>
      <p:font typeface="Platypi Medium"/>
      <p:regular r:id="rId17"/>
    </p:embeddedFont>
    <p:embeddedFont>
      <p:font typeface="Platypi Medium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AI-Driven Traffic Signal Violation Detection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This presentation introduces an AI-driven solution for detecting traffic signal violations. The system enhances traffic law compliance and reduces road accidents through real-time monitoring.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8384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8460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821561"/>
            <a:ext cx="225599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504C49"/>
                </a:solidFill>
                <a:latin typeface="Source Serif Pro Bold" pitchFamily="34" charset="0"/>
                <a:ea typeface="Source Serif Pro Bold" pitchFamily="34" charset="-122"/>
                <a:cs typeface="Source Serif Pro Bold" pitchFamily="34" charset="-120"/>
              </a:rPr>
              <a:t>by Tejaswi Nakka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Core Technology: Computer Vision and Deep Learning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Computer Vision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26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Computer vision analyzes video feeds. It extracts relevant information about vehicles and traffic signals.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Deep Learning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9326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Deep learning models interpret the visual data. It identifies violations based on learned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11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Real-Time Object Detection with YOLOv8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370653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YOLOv8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5444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YOLOv8 provides real-time object detection. It precisely locates vehicles and traffic signals in video frames.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362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878860" y="540472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5362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Speed and Accuracy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585263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YOLOv8 balances speed and accuracy. It ensures rapid processing without compromising detection quality.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86101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Video Processing with OpenCV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OpenCV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OpenCV handles video processing. It stabilizes video and enhances image quality.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221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5221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Stop Line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85221" y="6336030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Users manually select a stop line. This defines the area monitored for violations.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Violation Marking and Tracking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Red Light Cross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Vehicle crosses stop line during a red light.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Violation Detection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System marks the vehicle as a violator.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Highlighting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Violating vehicle is highlighted for 1 second.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69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Benefits of Automated Enforcement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14688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441502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Eliminates Manual Enforcement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28625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Reduces the need for human monitoring.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214688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F9F7F7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441502"/>
            <a:ext cx="30343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Enhances Compliance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93192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Increases adherence to traffic laws.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5683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6924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Reduces Accidents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18291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Contributes to safer road conditions.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46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3128724"/>
            <a:ext cx="6703457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Scalability and Integration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303770" y="4077533"/>
            <a:ext cx="22860" cy="3590211"/>
          </a:xfrm>
          <a:prstGeom prst="roundRect">
            <a:avLst>
              <a:gd name="adj" fmla="val 134627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6491823" y="4527590"/>
            <a:ext cx="615434" cy="22860"/>
          </a:xfrm>
          <a:prstGeom prst="roundRect">
            <a:avLst>
              <a:gd name="adj" fmla="val 134627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7084397" y="4308277"/>
            <a:ext cx="461605" cy="461605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7" name="Text 4"/>
          <p:cNvSpPr/>
          <p:nvPr/>
        </p:nvSpPr>
        <p:spPr>
          <a:xfrm>
            <a:off x="7161312" y="4346674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3371374" y="4282678"/>
            <a:ext cx="2917984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Real-Time Applications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18066" y="4726186"/>
            <a:ext cx="557129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Scalable for high-demand environments.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3143" y="5553313"/>
            <a:ext cx="615434" cy="22860"/>
          </a:xfrm>
          <a:prstGeom prst="roundRect">
            <a:avLst>
              <a:gd name="adj" fmla="val 134627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7084397" y="5334000"/>
            <a:ext cx="461605" cy="461605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2" name="Text 9"/>
          <p:cNvSpPr/>
          <p:nvPr/>
        </p:nvSpPr>
        <p:spPr>
          <a:xfrm>
            <a:off x="7161312" y="5372398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8341042" y="5308402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Existing Systems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8341042" y="5751909"/>
            <a:ext cx="557129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Integrates with current surveillance setups.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491823" y="6476524"/>
            <a:ext cx="615434" cy="22860"/>
          </a:xfrm>
          <a:prstGeom prst="roundRect">
            <a:avLst>
              <a:gd name="adj" fmla="val 134627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4397" y="6257211"/>
            <a:ext cx="461605" cy="461605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7" name="Text 14"/>
          <p:cNvSpPr/>
          <p:nvPr/>
        </p:nvSpPr>
        <p:spPr>
          <a:xfrm>
            <a:off x="7161312" y="6295608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3724751" y="6231612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Future Expansion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18066" y="6675120"/>
            <a:ext cx="557129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ALPR integration for automated ticketing.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326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Takeaways and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454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38879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AI-Driven Solution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system automates traffic violation detection.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8454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4770537" y="38879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Improved Safety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It leads to enhanced road safety and compliance.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55861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Future Development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340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Further ALPR integration is planned.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2025-03-05T12:01:19Z</dcterms:created>
  <dcterms:modified xsi:type="dcterms:W3CDTF">2025-03-05T12:01:19Z</dcterms:modified>
</cp:coreProperties>
</file>